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61" r:id="rId3"/>
    <p:sldId id="262" r:id="rId4"/>
    <p:sldId id="258" r:id="rId5"/>
    <p:sldId id="259" r:id="rId6"/>
    <p:sldId id="273" r:id="rId7"/>
    <p:sldId id="263" r:id="rId8"/>
    <p:sldId id="264" r:id="rId9"/>
    <p:sldId id="274" r:id="rId10"/>
    <p:sldId id="269" r:id="rId11"/>
    <p:sldId id="266" r:id="rId12"/>
    <p:sldId id="267" r:id="rId13"/>
    <p:sldId id="277" r:id="rId14"/>
    <p:sldId id="270" r:id="rId15"/>
    <p:sldId id="271" r:id="rId16"/>
    <p:sldId id="276" r:id="rId17"/>
    <p:sldId id="278" r:id="rId18"/>
    <p:sldId id="279" r:id="rId19"/>
    <p:sldId id="280" r:id="rId20"/>
    <p:sldId id="281" r:id="rId21"/>
    <p:sldId id="282" r:id="rId22"/>
    <p:sldId id="283" r:id="rId23"/>
    <p:sldId id="284" r:id="rId24"/>
    <p:sldId id="285" r:id="rId25"/>
    <p:sldId id="286" r:id="rId26"/>
    <p:sldId id="287" r:id="rId27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319"/>
    <a:srgbClr val="2A53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452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8A3AE-8903-48FB-8758-3AECAD56254B}" type="datetimeFigureOut">
              <a:rPr lang="pl-PL" smtClean="0"/>
              <a:t>2019-03-25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7A99B-CC26-4789-AA15-5BED64E641DF}" type="slidenum">
              <a:rPr lang="pl-PL" smtClean="0"/>
              <a:t>‹#›</a:t>
            </a:fld>
            <a:endParaRPr lang="pl-PL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8A3AE-8903-48FB-8758-3AECAD56254B}" type="datetimeFigureOut">
              <a:rPr lang="pl-PL" smtClean="0"/>
              <a:t>2019-03-25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7A99B-CC26-4789-AA15-5BED64E641DF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8A3AE-8903-48FB-8758-3AECAD56254B}" type="datetimeFigureOut">
              <a:rPr lang="pl-PL" smtClean="0"/>
              <a:t>2019-03-25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7A99B-CC26-4789-AA15-5BED64E641DF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8A3AE-8903-48FB-8758-3AECAD56254B}" type="datetimeFigureOut">
              <a:rPr lang="pl-PL" smtClean="0"/>
              <a:t>2019-03-25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7A99B-CC26-4789-AA15-5BED64E641DF}" type="slidenum">
              <a:rPr lang="pl-PL" smtClean="0"/>
              <a:t>‹#›</a:t>
            </a:fld>
            <a:endParaRPr lang="pl-PL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8A3AE-8903-48FB-8758-3AECAD56254B}" type="datetimeFigureOut">
              <a:rPr lang="pl-PL" smtClean="0"/>
              <a:t>2019-03-25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7A99B-CC26-4789-AA15-5BED64E641DF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8A3AE-8903-48FB-8758-3AECAD56254B}" type="datetimeFigureOut">
              <a:rPr lang="pl-PL" smtClean="0"/>
              <a:t>2019-03-25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7A99B-CC26-4789-AA15-5BED64E641DF}" type="slidenum">
              <a:rPr lang="pl-PL" smtClean="0"/>
              <a:t>‹#›</a:t>
            </a:fld>
            <a:endParaRPr lang="pl-PL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pl-PL" smtClean="0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8A3AE-8903-48FB-8758-3AECAD56254B}" type="datetimeFigureOut">
              <a:rPr lang="pl-PL" smtClean="0"/>
              <a:t>2019-03-25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7A99B-CC26-4789-AA15-5BED64E641DF}" type="slidenum">
              <a:rPr lang="pl-PL" smtClean="0"/>
              <a:t>‹#›</a:t>
            </a:fld>
            <a:endParaRPr lang="pl-PL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8A3AE-8903-48FB-8758-3AECAD56254B}" type="datetimeFigureOut">
              <a:rPr lang="pl-PL" smtClean="0"/>
              <a:t>2019-03-25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7A99B-CC26-4789-AA15-5BED64E641DF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8A3AE-8903-48FB-8758-3AECAD56254B}" type="datetimeFigureOut">
              <a:rPr lang="pl-PL" smtClean="0"/>
              <a:t>2019-03-25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7A99B-CC26-4789-AA15-5BED64E641DF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8A3AE-8903-48FB-8758-3AECAD56254B}" type="datetimeFigureOut">
              <a:rPr lang="pl-PL" smtClean="0"/>
              <a:t>2019-03-25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7A99B-CC26-4789-AA15-5BED64E641DF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8A3AE-8903-48FB-8758-3AECAD56254B}" type="datetimeFigureOut">
              <a:rPr lang="pl-PL" smtClean="0"/>
              <a:t>2019-03-25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7A99B-CC26-4789-AA15-5BED64E641DF}" type="slidenum">
              <a:rPr lang="pl-PL" smtClean="0"/>
              <a:t>‹#›</a:t>
            </a:fld>
            <a:endParaRPr lang="pl-P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2DF8A3AE-8903-48FB-8758-3AECAD56254B}" type="datetimeFigureOut">
              <a:rPr lang="pl-PL" smtClean="0"/>
              <a:t>2019-03-25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4487A99B-CC26-4789-AA15-5BED64E641DF}" type="slidenum">
              <a:rPr lang="pl-PL" smtClean="0"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3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microsoft.com/office/2007/relationships/hdphoto" Target="../media/hdphoto4.wdp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49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microsoft.com/office/2007/relationships/hdphoto" Target="../media/hdphoto5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59.jpeg"/><Relationship Id="rId4" Type="http://schemas.openxmlformats.org/officeDocument/2006/relationships/image" Target="../media/image5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7" Type="http://schemas.openxmlformats.org/officeDocument/2006/relationships/image" Target="../media/image89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2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 rot="19956869">
            <a:off x="78625" y="1737950"/>
            <a:ext cx="7776864" cy="1143000"/>
          </a:xfrm>
        </p:spPr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indent="0" algn="ctr">
              <a:buNone/>
            </a:pPr>
            <a:r>
              <a:rPr lang="pl-PL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ook Antiqua" panose="02040602050305030304" pitchFamily="18" charset="0"/>
              </a:rPr>
              <a:t>WELCOME  TO MALTA!</a:t>
            </a:r>
            <a:endParaRPr lang="pl-PL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2369838"/>
            <a:ext cx="5436096" cy="407078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4174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9552" y="692696"/>
            <a:ext cx="6696744" cy="1143000"/>
          </a:xfrm>
        </p:spPr>
        <p:txBody>
          <a:bodyPr/>
          <a:lstStyle/>
          <a:p>
            <a:pPr marL="0" indent="0" algn="ctr">
              <a:buNone/>
            </a:pPr>
            <a:r>
              <a:rPr lang="pl-PL" sz="8000" dirty="0" smtClean="0">
                <a:gradFill flip="none"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  <a:tileRect r="-100000" b="-100000"/>
                </a:gradFill>
                <a:latin typeface="Book Antiqua" panose="02040602050305030304" pitchFamily="18" charset="0"/>
              </a:rPr>
              <a:t>VALETTA</a:t>
            </a:r>
            <a:endParaRPr lang="pl-PL" sz="8000" dirty="0">
              <a:gradFill flip="none" rotWithShape="1"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0"/>
                <a:tileRect r="-100000" b="-100000"/>
              </a:gradFill>
              <a:latin typeface="Book Antiqua" panose="02040602050305030304" pitchFamily="18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2780928"/>
            <a:ext cx="4846637" cy="259228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9883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55889">
            <a:off x="483576" y="379572"/>
            <a:ext cx="4131422" cy="2322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98522">
            <a:off x="5023951" y="460621"/>
            <a:ext cx="3187700" cy="1792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4548" y="3063535"/>
            <a:ext cx="3494087" cy="2620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51455">
            <a:off x="461294" y="2841167"/>
            <a:ext cx="2216508" cy="37241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4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72117">
            <a:off x="6286073" y="2762189"/>
            <a:ext cx="2601893" cy="3882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1996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80807">
            <a:off x="311889" y="364933"/>
            <a:ext cx="2592288" cy="3435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17505">
            <a:off x="6173799" y="310997"/>
            <a:ext cx="2547882" cy="3255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31150">
            <a:off x="3344276" y="199704"/>
            <a:ext cx="2236744" cy="3105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9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06039">
            <a:off x="1729010" y="3843179"/>
            <a:ext cx="2191509" cy="2869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51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4215">
            <a:off x="4135465" y="4023739"/>
            <a:ext cx="4010393" cy="2249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3953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0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0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2685455" cy="3573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88640"/>
            <a:ext cx="2994025" cy="398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0119" y="3140968"/>
            <a:ext cx="2401887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3846" y="4365104"/>
            <a:ext cx="3205501" cy="2401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903456"/>
            <a:ext cx="2101238" cy="2794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pole tekstowe 1"/>
          <p:cNvSpPr txBox="1"/>
          <p:nvPr/>
        </p:nvSpPr>
        <p:spPr>
          <a:xfrm>
            <a:off x="2890119" y="836712"/>
            <a:ext cx="305003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Book Antiqua" panose="02040602050305030304" pitchFamily="18" charset="0"/>
              </a:rPr>
              <a:t>Katedra </a:t>
            </a:r>
          </a:p>
          <a:p>
            <a:pPr algn="ctr"/>
            <a:r>
              <a:rPr lang="pl-PL" sz="4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Book Antiqua" panose="02040602050305030304" pitchFamily="18" charset="0"/>
              </a:rPr>
              <a:t>św. Jana</a:t>
            </a:r>
            <a:endParaRPr lang="pl-PL" sz="40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9531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27584" y="1124744"/>
            <a:ext cx="7848872" cy="2592288"/>
          </a:xfrm>
        </p:spPr>
        <p:txBody>
          <a:bodyPr/>
          <a:lstStyle/>
          <a:p>
            <a:pPr marL="0" indent="0" algn="ctr">
              <a:buNone/>
            </a:pPr>
            <a:r>
              <a:rPr lang="pl-PL" sz="8000" dirty="0" smtClean="0">
                <a:gradFill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  <a:latin typeface="Book Antiqua" panose="02040602050305030304" pitchFamily="18" charset="0"/>
              </a:rPr>
              <a:t>MDINA- </a:t>
            </a:r>
            <a:br>
              <a:rPr lang="pl-PL" sz="8000" dirty="0" smtClean="0">
                <a:gradFill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  <a:latin typeface="Book Antiqua" panose="02040602050305030304" pitchFamily="18" charset="0"/>
              </a:rPr>
            </a:br>
            <a:r>
              <a:rPr lang="pl-PL" sz="8000" dirty="0" smtClean="0">
                <a:gradFill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  <a:latin typeface="Book Antiqua" panose="02040602050305030304" pitchFamily="18" charset="0"/>
              </a:rPr>
              <a:t>SILENT CITY</a:t>
            </a:r>
            <a:endParaRPr lang="pl-PL" sz="8000" dirty="0">
              <a:gradFill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0"/>
              </a:gra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0700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38508">
            <a:off x="316190" y="226843"/>
            <a:ext cx="2541587" cy="312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14553">
            <a:off x="5650332" y="456805"/>
            <a:ext cx="3067050" cy="229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27975">
            <a:off x="425416" y="3812249"/>
            <a:ext cx="2098184" cy="2798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02873">
            <a:off x="6372200" y="3568038"/>
            <a:ext cx="2376264" cy="3003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8338" y="2636912"/>
            <a:ext cx="2725737" cy="3475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0202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36984"/>
            <a:ext cx="228600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24192"/>
            <a:ext cx="3173923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199" y="236984"/>
            <a:ext cx="2487613" cy="3316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708" y="3429000"/>
            <a:ext cx="2216529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3068960"/>
            <a:ext cx="228600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7224" y="3724967"/>
            <a:ext cx="2384425" cy="3170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bjaśnienie w chmurce 2"/>
          <p:cNvSpPr/>
          <p:nvPr/>
        </p:nvSpPr>
        <p:spPr>
          <a:xfrm>
            <a:off x="6829524" y="3902264"/>
            <a:ext cx="2314476" cy="1635146"/>
          </a:xfrm>
          <a:prstGeom prst="cloudCallout">
            <a:avLst>
              <a:gd name="adj1" fmla="val -36126"/>
              <a:gd name="adj2" fmla="val 50774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Aft>
                <a:spcPts val="0"/>
              </a:spcAft>
            </a:pPr>
            <a:r>
              <a:rPr lang="pl-PL" dirty="0">
                <a:solidFill>
                  <a:srgbClr val="000000"/>
                </a:solidFill>
                <a:latin typeface="Book Antiqua"/>
              </a:rPr>
              <a:t>Ciekawe, czym różni się </a:t>
            </a:r>
            <a:r>
              <a:rPr lang="pl-PL" dirty="0" err="1">
                <a:solidFill>
                  <a:srgbClr val="000000"/>
                </a:solidFill>
                <a:latin typeface="Book Antiqua"/>
              </a:rPr>
              <a:t>katakumba</a:t>
            </a:r>
            <a:r>
              <a:rPr lang="pl-PL" dirty="0">
                <a:solidFill>
                  <a:srgbClr val="000000"/>
                </a:solidFill>
                <a:latin typeface="Book Antiqua"/>
              </a:rPr>
              <a:t> 8 od 2??? </a:t>
            </a:r>
            <a:endParaRPr lang="pl-PL" sz="14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206205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16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331640" y="1052736"/>
            <a:ext cx="6512511" cy="1143000"/>
          </a:xfrm>
        </p:spPr>
        <p:txBody>
          <a:bodyPr/>
          <a:lstStyle/>
          <a:p>
            <a:pPr marL="0" indent="0" algn="ctr">
              <a:buNone/>
            </a:pPr>
            <a:r>
              <a:rPr lang="pl-PL" sz="8000" dirty="0" smtClean="0">
                <a:gradFill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  <a:latin typeface="Book Antiqua" panose="02040602050305030304" pitchFamily="18" charset="0"/>
              </a:rPr>
              <a:t>GOZO</a:t>
            </a:r>
            <a:endParaRPr lang="pl-PL" sz="8000" dirty="0">
              <a:gradFill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0"/>
              </a:gra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1786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07512">
            <a:off x="5541311" y="349688"/>
            <a:ext cx="3445198" cy="1929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85915">
            <a:off x="207233" y="265916"/>
            <a:ext cx="3726796" cy="2097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3791" y="2130975"/>
            <a:ext cx="3671321" cy="2061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 descr="F:\Nowy folder (2)\IMG-20190216-WA005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25631">
            <a:off x="5195677" y="3536838"/>
            <a:ext cx="3672408" cy="2754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04628">
            <a:off x="439475" y="4140033"/>
            <a:ext cx="3262313" cy="245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4817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68665">
            <a:off x="156764" y="241053"/>
            <a:ext cx="2835275" cy="2120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81020">
            <a:off x="6145824" y="3394220"/>
            <a:ext cx="2611149" cy="3014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4289">
            <a:off x="148788" y="3938103"/>
            <a:ext cx="3232663" cy="2774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37353">
            <a:off x="2367568" y="1838938"/>
            <a:ext cx="3658442" cy="205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09581">
            <a:off x="5561645" y="476672"/>
            <a:ext cx="3240392" cy="1821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bjaśnienie w chmurce 3"/>
          <p:cNvSpPr/>
          <p:nvPr/>
        </p:nvSpPr>
        <p:spPr>
          <a:xfrm rot="1560412">
            <a:off x="3129626" y="4321271"/>
            <a:ext cx="2868754" cy="1122582"/>
          </a:xfrm>
          <a:prstGeom prst="cloudCallout">
            <a:avLst>
              <a:gd name="adj1" fmla="val -75067"/>
              <a:gd name="adj2" fmla="val 131848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Aft>
                <a:spcPts val="0"/>
              </a:spcAft>
            </a:pPr>
            <a:r>
              <a:rPr lang="pl-PL" dirty="0">
                <a:solidFill>
                  <a:srgbClr val="000000"/>
                </a:solidFill>
                <a:latin typeface="Book Antiqua"/>
              </a:rPr>
              <a:t>A na Gozo oprócz pięknej przyrody nasz patron…</a:t>
            </a:r>
            <a:endParaRPr lang="pl-PL" sz="14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92099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46588">
            <a:off x="6672854" y="3631884"/>
            <a:ext cx="2203302" cy="29365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30034">
            <a:off x="117355" y="1369938"/>
            <a:ext cx="2530475" cy="189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7644">
            <a:off x="5684563" y="886832"/>
            <a:ext cx="3207117" cy="1959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00807">
            <a:off x="360877" y="2781318"/>
            <a:ext cx="2877775" cy="3859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3" y="3757867"/>
            <a:ext cx="2106664" cy="2997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5150">
            <a:off x="2782380" y="177605"/>
            <a:ext cx="3182372" cy="17872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97464">
            <a:off x="2860760" y="2184586"/>
            <a:ext cx="2365375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0514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259632" y="908720"/>
            <a:ext cx="6512511" cy="1143000"/>
          </a:xfrm>
        </p:spPr>
        <p:txBody>
          <a:bodyPr/>
          <a:lstStyle/>
          <a:p>
            <a:pPr marL="0" indent="0">
              <a:buNone/>
            </a:pPr>
            <a:r>
              <a:rPr lang="pl-PL" sz="8000" dirty="0" err="1">
                <a:gradFill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  <a:effectLst/>
                <a:latin typeface="Book Antiqua" panose="02040602050305030304" pitchFamily="18" charset="0"/>
              </a:rPr>
              <a:t>Marsaxlokk</a:t>
            </a:r>
            <a:endParaRPr lang="pl-PL" sz="8000" dirty="0">
              <a:gradFill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0"/>
              </a:gra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2369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02815">
            <a:off x="5886860" y="364286"/>
            <a:ext cx="3035300" cy="2273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68761">
            <a:off x="6056457" y="2975373"/>
            <a:ext cx="2757717" cy="36769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bjaśnienie w chmurce 1"/>
          <p:cNvSpPr/>
          <p:nvPr/>
        </p:nvSpPr>
        <p:spPr>
          <a:xfrm>
            <a:off x="3659016" y="112502"/>
            <a:ext cx="2113997" cy="1156258"/>
          </a:xfrm>
          <a:prstGeom prst="cloudCallout">
            <a:avLst>
              <a:gd name="adj1" fmla="val -82123"/>
              <a:gd name="adj2" fmla="val 115461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2000" b="1" dirty="0" err="1" smtClean="0">
                <a:latin typeface="Book Antiqua" panose="02040602050305030304" pitchFamily="18" charset="0"/>
              </a:rPr>
              <a:t>Luzzu</a:t>
            </a:r>
            <a:endParaRPr lang="pl-PL" sz="2000" b="1" dirty="0">
              <a:latin typeface="Book Antiqua" panose="02040602050305030304" pitchFamily="18" charset="0"/>
            </a:endParaRPr>
          </a:p>
        </p:txBody>
      </p:sp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6456" y="2276871"/>
            <a:ext cx="2813696" cy="19957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35590">
            <a:off x="263854" y="338094"/>
            <a:ext cx="3303587" cy="2481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57517">
            <a:off x="215265" y="3909999"/>
            <a:ext cx="3568729" cy="2677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8693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11560" y="1052736"/>
            <a:ext cx="8064896" cy="1143000"/>
          </a:xfrm>
        </p:spPr>
        <p:txBody>
          <a:bodyPr/>
          <a:lstStyle/>
          <a:p>
            <a:pPr marL="0" indent="0" algn="ctr">
              <a:buNone/>
            </a:pPr>
            <a:r>
              <a:rPr lang="pl-PL" sz="8000" dirty="0" err="1" smtClean="0">
                <a:gradFill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  <a:latin typeface="Book Antiqua" panose="02040602050305030304" pitchFamily="18" charset="0"/>
              </a:rPr>
              <a:t>Other</a:t>
            </a:r>
            <a:r>
              <a:rPr lang="pl-PL" sz="8000" dirty="0" smtClean="0">
                <a:gradFill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  <a:latin typeface="Book Antiqua" panose="02040602050305030304" pitchFamily="18" charset="0"/>
              </a:rPr>
              <a:t> </a:t>
            </a:r>
            <a:r>
              <a:rPr lang="pl-PL" sz="8000" dirty="0" err="1" smtClean="0">
                <a:gradFill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  <a:latin typeface="Book Antiqua" panose="02040602050305030304" pitchFamily="18" charset="0"/>
              </a:rPr>
              <a:t>attractions</a:t>
            </a:r>
            <a:endParaRPr lang="pl-PL" sz="8000" dirty="0">
              <a:gradFill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0"/>
              </a:gradFill>
              <a:latin typeface="Book Antiqua" panose="02040602050305030304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2852936"/>
            <a:ext cx="2060575" cy="136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4065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01648" y="166308"/>
            <a:ext cx="4243469" cy="36933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pl-PL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Book Antiqua" panose="02040602050305030304" pitchFamily="18" charset="0"/>
              </a:rPr>
              <a:t>Wygrzewałyśmy się w słońcu</a:t>
            </a:r>
            <a:endParaRPr lang="pl-PL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Book Antiqua" panose="02040602050305030304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961" y="1124744"/>
            <a:ext cx="2743200" cy="206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57895">
            <a:off x="5783235" y="424934"/>
            <a:ext cx="3206750" cy="192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3848">
            <a:off x="3274368" y="1618823"/>
            <a:ext cx="2652713" cy="199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pole tekstowe 2"/>
          <p:cNvSpPr txBox="1"/>
          <p:nvPr/>
        </p:nvSpPr>
        <p:spPr>
          <a:xfrm rot="20659675">
            <a:off x="-10819" y="3795086"/>
            <a:ext cx="3265638" cy="36933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pl-PL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Book Antiqua" panose="02040602050305030304" pitchFamily="18" charset="0"/>
              </a:rPr>
              <a:t>Jadłyśmy smakołyki </a:t>
            </a:r>
            <a:r>
              <a:rPr lang="pl-PL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Book Antiqua" panose="02040602050305030304" pitchFamily="18" charset="0"/>
                <a:sym typeface="Wingdings" panose="05000000000000000000" pitchFamily="2" charset="2"/>
              </a:rPr>
              <a:t></a:t>
            </a:r>
            <a:endParaRPr lang="pl-PL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Book Antiqua" panose="02040602050305030304" pitchFamily="18" charset="0"/>
            </a:endParaRPr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14597">
            <a:off x="941874" y="4267366"/>
            <a:ext cx="2835286" cy="2128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49344">
            <a:off x="4465198" y="3945608"/>
            <a:ext cx="3249613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0"/>
            <a:ext cx="1749680" cy="1696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3067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14054">
            <a:off x="220298" y="721715"/>
            <a:ext cx="304800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pole tekstowe 1"/>
          <p:cNvSpPr txBox="1"/>
          <p:nvPr/>
        </p:nvSpPr>
        <p:spPr>
          <a:xfrm rot="21255894">
            <a:off x="322890" y="217611"/>
            <a:ext cx="2666114" cy="40011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pl-PL" sz="2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Book Antiqua" panose="02040602050305030304" pitchFamily="18" charset="0"/>
              </a:rPr>
              <a:t>Lewitowałyśmy</a:t>
            </a:r>
            <a:r>
              <a:rPr lang="pl-PL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Book Antiqua" panose="02040602050305030304" pitchFamily="18" charset="0"/>
              </a:rPr>
              <a:t> </a:t>
            </a:r>
            <a:endParaRPr lang="pl-PL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Book Antiqua" panose="02040602050305030304" pitchFamily="18" charset="0"/>
            </a:endParaRPr>
          </a:p>
        </p:txBody>
      </p:sp>
      <p:sp>
        <p:nvSpPr>
          <p:cNvPr id="3" name="pole tekstowe 2"/>
          <p:cNvSpPr txBox="1"/>
          <p:nvPr/>
        </p:nvSpPr>
        <p:spPr>
          <a:xfrm rot="259771">
            <a:off x="3817301" y="217611"/>
            <a:ext cx="5274201" cy="40011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pl-PL" sz="2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Book Antiqua" panose="02040602050305030304" pitchFamily="18" charset="0"/>
              </a:rPr>
              <a:t>I znowu oglądałyśmy kamienie…</a:t>
            </a:r>
            <a:endParaRPr lang="pl-PL" sz="20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Book Antiqua" panose="02040602050305030304" pitchFamily="18" charset="0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1080">
            <a:off x="6545208" y="1120762"/>
            <a:ext cx="2316163" cy="308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20661">
            <a:off x="3525910" y="954294"/>
            <a:ext cx="2768600" cy="207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0056">
            <a:off x="690075" y="3651483"/>
            <a:ext cx="228600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pole tekstowe 3"/>
          <p:cNvSpPr txBox="1"/>
          <p:nvPr/>
        </p:nvSpPr>
        <p:spPr>
          <a:xfrm rot="21177232">
            <a:off x="220298" y="3166686"/>
            <a:ext cx="3041217" cy="40011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pl-PL" sz="2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Book Antiqua" panose="02040602050305030304" pitchFamily="18" charset="0"/>
              </a:rPr>
              <a:t>Oswajałyśmy koty</a:t>
            </a:r>
            <a:endParaRPr lang="pl-PL" sz="20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Book Antiqua" panose="02040602050305030304" pitchFamily="18" charset="0"/>
            </a:endParaRPr>
          </a:p>
        </p:txBody>
      </p:sp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51824">
            <a:off x="3356035" y="3841009"/>
            <a:ext cx="2156784" cy="28737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58452">
            <a:off x="5843701" y="4623851"/>
            <a:ext cx="2352261" cy="1764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8447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55576" y="1052736"/>
            <a:ext cx="7766248" cy="1143000"/>
          </a:xfrm>
        </p:spPr>
        <p:txBody>
          <a:bodyPr/>
          <a:lstStyle/>
          <a:p>
            <a:pPr marL="0" indent="0" algn="ctr">
              <a:buNone/>
            </a:pPr>
            <a:r>
              <a:rPr lang="pl-PL" sz="8000" dirty="0">
                <a:gradFill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  <a:latin typeface="Book Antiqua" panose="02040602050305030304" pitchFamily="18" charset="0"/>
              </a:rPr>
              <a:t>a</a:t>
            </a:r>
            <a:r>
              <a:rPr lang="pl-PL" sz="8000" dirty="0" smtClean="0">
                <a:gradFill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  <a:latin typeface="Book Antiqua" panose="02040602050305030304" pitchFamily="18" charset="0"/>
              </a:rPr>
              <a:t>nd </a:t>
            </a:r>
            <a:r>
              <a:rPr lang="pl-PL" sz="8000" dirty="0" err="1" smtClean="0">
                <a:gradFill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  <a:latin typeface="Book Antiqua" panose="02040602050305030304" pitchFamily="18" charset="0"/>
              </a:rPr>
              <a:t>finally</a:t>
            </a:r>
            <a:r>
              <a:rPr lang="pl-PL" sz="8000" dirty="0" smtClean="0">
                <a:gradFill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  <a:latin typeface="Book Antiqua" panose="02040602050305030304" pitchFamily="18" charset="0"/>
              </a:rPr>
              <a:t>…</a:t>
            </a:r>
            <a:endParaRPr lang="pl-PL" sz="8000" dirty="0">
              <a:gradFill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0"/>
              </a:gra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6455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79512" y="233243"/>
            <a:ext cx="5472608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pl-PL" sz="3200" b="1" cap="all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Book Antiqua" panose="02040602050305030304" pitchFamily="18" charset="0"/>
              </a:rPr>
              <a:t>Certyficate</a:t>
            </a:r>
            <a:r>
              <a:rPr lang="pl-PL" sz="32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Book Antiqua" panose="02040602050305030304" pitchFamily="18" charset="0"/>
              </a:rPr>
              <a:t>  for…</a:t>
            </a:r>
            <a:endParaRPr lang="pl-PL" sz="32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Book Antiqua" panose="02040602050305030304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91092">
            <a:off x="208895" y="1075857"/>
            <a:ext cx="3581323" cy="26891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96190">
            <a:off x="4466395" y="331120"/>
            <a:ext cx="2371449" cy="3090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4966" y="3753923"/>
            <a:ext cx="3591209" cy="2466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60625">
            <a:off x="183796" y="4100775"/>
            <a:ext cx="1939931" cy="2734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431" y="960156"/>
            <a:ext cx="2001192" cy="292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48842">
            <a:off x="6390042" y="4061095"/>
            <a:ext cx="1737990" cy="2657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9633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87624" y="2780928"/>
            <a:ext cx="6512511" cy="1143000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indent="0" algn="ctr">
              <a:buNone/>
            </a:pPr>
            <a:r>
              <a:rPr lang="pl-PL" sz="8000" spc="50" dirty="0" smtClean="0">
                <a:ln w="11430"/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 Antiqua" panose="02040602050305030304" pitchFamily="18" charset="0"/>
              </a:rPr>
              <a:t>AT SCHOOL</a:t>
            </a:r>
            <a:endParaRPr lang="pl-PL" sz="8000" spc="50" dirty="0">
              <a:ln w="11430"/>
              <a:gradFill>
                <a:gsLst>
                  <a:gs pos="0">
                    <a:srgbClr val="000082"/>
                  </a:gs>
                  <a:gs pos="30000">
                    <a:srgbClr val="66008F"/>
                  </a:gs>
                  <a:gs pos="64999">
                    <a:srgbClr val="BA0066"/>
                  </a:gs>
                  <a:gs pos="89999">
                    <a:srgbClr val="FF0000"/>
                  </a:gs>
                  <a:gs pos="100000">
                    <a:srgbClr val="FF8200"/>
                  </a:gs>
                </a:gsLst>
                <a:lin ang="5400000" scaled="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88640"/>
            <a:ext cx="2950443" cy="2292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2658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14186">
            <a:off x="249918" y="320061"/>
            <a:ext cx="4167906" cy="234023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07723">
            <a:off x="4758092" y="232230"/>
            <a:ext cx="4108450" cy="308451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94685">
            <a:off x="366171" y="3068960"/>
            <a:ext cx="4114800" cy="323487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23449">
            <a:off x="4850446" y="3781606"/>
            <a:ext cx="3655794" cy="274002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6843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98965">
            <a:off x="5948247" y="319398"/>
            <a:ext cx="2425700" cy="3630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82005">
            <a:off x="827584" y="404663"/>
            <a:ext cx="3968034" cy="2232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42564">
            <a:off x="413988" y="3261313"/>
            <a:ext cx="3174287" cy="23796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04350">
            <a:off x="3840171" y="4327275"/>
            <a:ext cx="3462337" cy="207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bjaśnienie w chmurce 3"/>
          <p:cNvSpPr/>
          <p:nvPr/>
        </p:nvSpPr>
        <p:spPr>
          <a:xfrm>
            <a:off x="6948264" y="86332"/>
            <a:ext cx="2186249" cy="1426514"/>
          </a:xfrm>
          <a:prstGeom prst="cloudCallou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Aft>
                <a:spcPts val="0"/>
              </a:spcAft>
            </a:pPr>
            <a:r>
              <a:rPr lang="pl-PL" dirty="0">
                <a:solidFill>
                  <a:srgbClr val="000000"/>
                </a:solidFill>
                <a:latin typeface="Book Antiqua"/>
              </a:rPr>
              <a:t>Jak tu zapamiętać??? </a:t>
            </a:r>
            <a:r>
              <a:rPr lang="pl-PL" dirty="0" err="1">
                <a:solidFill>
                  <a:srgbClr val="000000"/>
                </a:solidFill>
                <a:latin typeface="Book Antiqua"/>
              </a:rPr>
              <a:t>diarrhea</a:t>
            </a:r>
            <a:r>
              <a:rPr lang="pl-PL" dirty="0">
                <a:solidFill>
                  <a:srgbClr val="000000"/>
                </a:solidFill>
                <a:latin typeface="Book Antiqua"/>
              </a:rPr>
              <a:t>…</a:t>
            </a:r>
            <a:endParaRPr lang="pl-PL" sz="1200" dirty="0">
              <a:latin typeface="Times New Roman"/>
              <a:ea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l-PL" sz="1100" dirty="0">
                <a:latin typeface="Calibri"/>
                <a:ea typeface="Calibri"/>
                <a:cs typeface="Times New Roman"/>
              </a:rPr>
              <a:t> </a:t>
            </a:r>
            <a:endParaRPr lang="pl-PL" sz="11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5" name="Objaśnienie w chmurce 4"/>
          <p:cNvSpPr/>
          <p:nvPr/>
        </p:nvSpPr>
        <p:spPr>
          <a:xfrm>
            <a:off x="3419872" y="2754901"/>
            <a:ext cx="2520280" cy="1404736"/>
          </a:xfrm>
          <a:prstGeom prst="cloudCallout">
            <a:avLst>
              <a:gd name="adj1" fmla="val 19447"/>
              <a:gd name="adj2" fmla="val 67750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Aft>
                <a:spcPts val="0"/>
              </a:spcAft>
            </a:pPr>
            <a:r>
              <a:rPr lang="pl-PL" dirty="0">
                <a:solidFill>
                  <a:srgbClr val="000000"/>
                </a:solidFill>
                <a:latin typeface="Book Antiqua"/>
              </a:rPr>
              <a:t>A mogłam siedzieć </a:t>
            </a:r>
            <a:endParaRPr lang="pl-PL" sz="1200" dirty="0">
              <a:latin typeface="Times New Roman"/>
              <a:ea typeface="Times New Roman"/>
            </a:endParaRPr>
          </a:p>
          <a:p>
            <a:pPr algn="ctr">
              <a:spcAft>
                <a:spcPts val="0"/>
              </a:spcAft>
            </a:pPr>
            <a:r>
              <a:rPr lang="pl-PL" dirty="0">
                <a:solidFill>
                  <a:srgbClr val="000000"/>
                </a:solidFill>
                <a:latin typeface="Book Antiqua"/>
              </a:rPr>
              <a:t>w domu…</a:t>
            </a:r>
            <a:endParaRPr lang="pl-PL" sz="12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279546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 rot="20369782">
            <a:off x="2046" y="1496098"/>
            <a:ext cx="9079395" cy="1143000"/>
          </a:xfrm>
        </p:spPr>
        <p:txBody>
          <a:bodyPr/>
          <a:lstStyle/>
          <a:p>
            <a:pPr marL="0" indent="0" algn="l">
              <a:buNone/>
            </a:pPr>
            <a:r>
              <a:rPr lang="pl-PL" sz="7200" dirty="0" smtClean="0"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latin typeface="Book Antiqua" panose="02040602050305030304" pitchFamily="18" charset="0"/>
              </a:rPr>
              <a:t>CLOSE TO</a:t>
            </a:r>
            <a:br>
              <a:rPr lang="pl-PL" sz="7200" dirty="0" smtClean="0"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latin typeface="Book Antiqua" panose="02040602050305030304" pitchFamily="18" charset="0"/>
              </a:rPr>
            </a:br>
            <a:r>
              <a:rPr lang="pl-PL" sz="7200" dirty="0"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latin typeface="Book Antiqua" panose="02040602050305030304" pitchFamily="18" charset="0"/>
              </a:rPr>
              <a:t> </a:t>
            </a:r>
            <a:r>
              <a:rPr lang="pl-PL" sz="7200" dirty="0" smtClean="0"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latin typeface="Book Antiqua" panose="02040602050305030304" pitchFamily="18" charset="0"/>
              </a:rPr>
              <a:t>                   NATURE</a:t>
            </a:r>
            <a:endParaRPr lang="pl-PL" sz="7200" dirty="0">
              <a:gradFill>
                <a:gsLst>
                  <a:gs pos="0">
                    <a:srgbClr val="000082"/>
                  </a:gs>
                  <a:gs pos="30000">
                    <a:srgbClr val="66008F"/>
                  </a:gs>
                  <a:gs pos="64999">
                    <a:srgbClr val="BA0066"/>
                  </a:gs>
                  <a:gs pos="89999">
                    <a:srgbClr val="FF0000"/>
                  </a:gs>
                  <a:gs pos="100000">
                    <a:srgbClr val="FF8200"/>
                  </a:gs>
                </a:gsLst>
                <a:lin ang="5400000" scaled="0"/>
              </a:gradFill>
              <a:latin typeface="Book Antiqua" panose="02040602050305030304" pitchFamily="18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437112"/>
            <a:ext cx="3473079" cy="195489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5693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24449">
            <a:off x="231753" y="502433"/>
            <a:ext cx="3790825" cy="2127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4938">
            <a:off x="6000085" y="278626"/>
            <a:ext cx="2638114" cy="3891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14513">
            <a:off x="195369" y="4002132"/>
            <a:ext cx="3809470" cy="2137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60937">
            <a:off x="4670519" y="4663910"/>
            <a:ext cx="3216339" cy="1805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5990" y="2492895"/>
            <a:ext cx="2932113" cy="1646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3489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05916">
            <a:off x="5654642" y="4094444"/>
            <a:ext cx="3121025" cy="2341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79441">
            <a:off x="179512" y="276225"/>
            <a:ext cx="2425700" cy="432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45352">
            <a:off x="5821983" y="1058720"/>
            <a:ext cx="3114675" cy="2335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7880">
            <a:off x="3090268" y="261090"/>
            <a:ext cx="2408237" cy="321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64696">
            <a:off x="3039878" y="3768214"/>
            <a:ext cx="2243137" cy="299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2850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 rot="19820412">
            <a:off x="-136710" y="2592236"/>
            <a:ext cx="9144000" cy="1143000"/>
          </a:xfrm>
        </p:spPr>
        <p:txBody>
          <a:bodyPr/>
          <a:lstStyle/>
          <a:p>
            <a:pPr marL="0" indent="0" algn="ctr">
              <a:buNone/>
            </a:pPr>
            <a:r>
              <a:rPr lang="pl-PL" sz="8000" dirty="0" smtClean="0"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latin typeface="Book Antiqua" panose="02040602050305030304" pitchFamily="18" charset="0"/>
              </a:rPr>
              <a:t>FAMOUS PLACES</a:t>
            </a:r>
            <a:endParaRPr lang="pl-PL" sz="8000" dirty="0">
              <a:gradFill>
                <a:gsLst>
                  <a:gs pos="0">
                    <a:srgbClr val="000082"/>
                  </a:gs>
                  <a:gs pos="30000">
                    <a:srgbClr val="66008F"/>
                  </a:gs>
                  <a:gs pos="64999">
                    <a:srgbClr val="BA0066"/>
                  </a:gs>
                  <a:gs pos="89999">
                    <a:srgbClr val="FF0000"/>
                  </a:gs>
                  <a:gs pos="100000">
                    <a:srgbClr val="FF8200"/>
                  </a:gs>
                </a:gsLst>
                <a:lin ang="5400000" scaled="0"/>
              </a:gra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0126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erodynamiczny">
  <a:themeElements>
    <a:clrScheme name="Aerodynamiczny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Aerodynamiczny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erodynamiczny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3055</TotalTime>
  <Words>73</Words>
  <Application>Microsoft Office PowerPoint</Application>
  <PresentationFormat>Pokaz na ekranie (4:3)</PresentationFormat>
  <Paragraphs>25</Paragraphs>
  <Slides>26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26</vt:i4>
      </vt:variant>
    </vt:vector>
  </HeadingPairs>
  <TitlesOfParts>
    <vt:vector size="27" baseType="lpstr">
      <vt:lpstr>Aerodynamiczny</vt:lpstr>
      <vt:lpstr>WELCOME  TO MALTA!</vt:lpstr>
      <vt:lpstr>Prezentacja programu PowerPoint</vt:lpstr>
      <vt:lpstr>AT SCHOOL</vt:lpstr>
      <vt:lpstr>Prezentacja programu PowerPoint</vt:lpstr>
      <vt:lpstr>Prezentacja programu PowerPoint</vt:lpstr>
      <vt:lpstr>CLOSE TO                     NATURE</vt:lpstr>
      <vt:lpstr>Prezentacja programu PowerPoint</vt:lpstr>
      <vt:lpstr>Prezentacja programu PowerPoint</vt:lpstr>
      <vt:lpstr>FAMOUS PLACES</vt:lpstr>
      <vt:lpstr>VALETTA</vt:lpstr>
      <vt:lpstr>Prezentacja programu PowerPoint</vt:lpstr>
      <vt:lpstr>Prezentacja programu PowerPoint</vt:lpstr>
      <vt:lpstr>Prezentacja programu PowerPoint</vt:lpstr>
      <vt:lpstr>MDINA-  SILENT CITY</vt:lpstr>
      <vt:lpstr>Prezentacja programu PowerPoint</vt:lpstr>
      <vt:lpstr>Prezentacja programu PowerPoint</vt:lpstr>
      <vt:lpstr>GOZO</vt:lpstr>
      <vt:lpstr>Prezentacja programu PowerPoint</vt:lpstr>
      <vt:lpstr>Prezentacja programu PowerPoint</vt:lpstr>
      <vt:lpstr>Marsaxlokk</vt:lpstr>
      <vt:lpstr>Prezentacja programu PowerPoint</vt:lpstr>
      <vt:lpstr>Other attractions</vt:lpstr>
      <vt:lpstr>Prezentacja programu PowerPoint</vt:lpstr>
      <vt:lpstr>Prezentacja programu PowerPoint</vt:lpstr>
      <vt:lpstr>and finally…</vt:lpstr>
      <vt:lpstr>Prezentacja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Lenovo</dc:creator>
  <cp:lastModifiedBy>Lenovo</cp:lastModifiedBy>
  <cp:revision>50</cp:revision>
  <dcterms:created xsi:type="dcterms:W3CDTF">2019-03-22T19:59:38Z</dcterms:created>
  <dcterms:modified xsi:type="dcterms:W3CDTF">2019-03-25T20:20:42Z</dcterms:modified>
</cp:coreProperties>
</file>